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8" r:id="rId26"/>
    <p:sldId id="291" r:id="rId27"/>
    <p:sldId id="293" r:id="rId28"/>
    <p:sldId id="294" r:id="rId29"/>
    <p:sldId id="292" r:id="rId30"/>
    <p:sldId id="295" r:id="rId31"/>
    <p:sldId id="281" r:id="rId32"/>
    <p:sldId id="282" r:id="rId33"/>
    <p:sldId id="299" r:id="rId34"/>
    <p:sldId id="300" r:id="rId35"/>
    <p:sldId id="302" r:id="rId36"/>
    <p:sldId id="301" r:id="rId37"/>
    <p:sldId id="283" r:id="rId3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0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770400"/>
          </a:xfrm>
        </p:spPr>
        <p:txBody>
          <a:bodyPr/>
          <a:lstStyle>
            <a:lvl1pPr>
              <a:defRPr b="1" u="none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14094" y="3215094"/>
            <a:ext cx="5644106" cy="5832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a typeface="微软雅黑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33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50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31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871"/>
            <a:ext cx="8229600" cy="4736291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  <a:ea typeface="微软雅黑"/>
              </a:defRPr>
            </a:lvl1pPr>
            <a:lvl2pPr>
              <a:defRPr sz="2400">
                <a:solidFill>
                  <a:srgbClr val="FFFFFF"/>
                </a:solidFill>
                <a:ea typeface="微软雅黑"/>
              </a:defRPr>
            </a:lvl2pPr>
            <a:lvl3pPr>
              <a:defRPr sz="2000">
                <a:solidFill>
                  <a:srgbClr val="FFFFFF"/>
                </a:solidFill>
                <a:ea typeface="微软雅黑"/>
              </a:defRPr>
            </a:lvl3pPr>
            <a:lvl4pPr>
              <a:defRPr sz="1800">
                <a:solidFill>
                  <a:srgbClr val="FFFFFF"/>
                </a:solidFill>
                <a:ea typeface="微软雅黑"/>
              </a:defRPr>
            </a:lvl4pPr>
            <a:lvl5pPr>
              <a:defRPr sz="1800">
                <a:solidFill>
                  <a:srgbClr val="FFFFFF"/>
                </a:solidFill>
                <a:ea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8745"/>
            <a:ext cx="6577289" cy="583200"/>
          </a:xfrm>
        </p:spPr>
        <p:txBody>
          <a:bodyPr>
            <a:normAutofit/>
          </a:bodyPr>
          <a:lstStyle>
            <a:lvl1pPr algn="l">
              <a:defRPr sz="3200">
                <a:solidFill>
                  <a:srgbClr val="DDF06E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pic>
        <p:nvPicPr>
          <p:cNvPr id="7" name="图片 6" descr="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264321"/>
            <a:ext cx="2159000" cy="69327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13267" y="289787"/>
            <a:ext cx="76200" cy="572158"/>
          </a:xfrm>
          <a:prstGeom prst="rect">
            <a:avLst/>
          </a:prstGeom>
          <a:solidFill>
            <a:srgbClr val="DDF0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621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2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95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33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23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215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396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96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794A-6427-1142-8921-40BFA5A3E01F}" type="datetimeFigureOut">
              <a:rPr kumimoji="1" lang="zh-CN" altLang="en-US" smtClean="0"/>
              <a:t>2016/12/2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BFC7-A849-5345-B49A-FA4CD3BE2B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51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"/>
          <p:cNvSpPr txBox="1">
            <a:spLocks/>
          </p:cNvSpPr>
          <p:nvPr/>
        </p:nvSpPr>
        <p:spPr>
          <a:xfrm>
            <a:off x="297315" y="1691616"/>
            <a:ext cx="8385130" cy="217087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Prisma</a:t>
            </a:r>
            <a:r>
              <a:rPr kumimoji="1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核心算法理论讲解分析</a:t>
            </a:r>
            <a:r>
              <a:rPr kumimoji="1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D027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 </a:t>
            </a:r>
            <a:endParaRPr kumimoji="1" lang="en-US" altLang="zh-CN" sz="4800" b="0" i="0" u="none" strike="noStrike" kern="1200" cap="none" spc="0" normalizeH="0" baseline="0" noProof="0" dirty="0" smtClean="0">
              <a:ln>
                <a:noFill/>
              </a:ln>
              <a:solidFill>
                <a:srgbClr val="A5D027"/>
              </a:solidFill>
              <a:effectLst/>
              <a:uLnTx/>
              <a:uFillTx/>
              <a:latin typeface="Century Gothic" panose="020F0302020204030204"/>
              <a:ea typeface="微软雅黑"/>
              <a:cs typeface="+mn-ea"/>
              <a:sym typeface="+mn-lt"/>
            </a:endParaRP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&amp;&amp;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TensorFlow</a:t>
            </a:r>
            <a:r>
              <a:rPr kumimoji="1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复现</a:t>
            </a:r>
            <a:endParaRPr kumimoji="1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5" name="文本占位符 2"/>
          <p:cNvSpPr txBox="1">
            <a:spLocks/>
          </p:cNvSpPr>
          <p:nvPr/>
        </p:nvSpPr>
        <p:spPr>
          <a:xfrm>
            <a:off x="1513052" y="3954987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解读</a:t>
            </a: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CVPR2016 oral paper</a:t>
            </a:r>
            <a:r>
              <a:rPr kumimoji="1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：</a:t>
            </a:r>
            <a:endParaRPr kumimoji="1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微软雅黑"/>
                <a:cs typeface="+mn-ea"/>
                <a:sym typeface="+mn-lt"/>
              </a:rPr>
              <a:t>Image Style Transfer Using Convolutional Neural Networks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1291650" y="5680998"/>
            <a:ext cx="6396459" cy="54808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smtClean="0">
                <a:solidFill>
                  <a:srgbClr val="FFFFFF"/>
                </a:solidFill>
                <a:latin typeface="Century Gothic" panose="020F0302020204030204"/>
                <a:ea typeface="微软雅黑"/>
                <a:cs typeface="+mn-ea"/>
                <a:sym typeface="+mn-lt"/>
              </a:rPr>
              <a:t>AG Group </a:t>
            </a:r>
            <a:r>
              <a:rPr kumimoji="1" lang="zh-CN" altLang="en-US" sz="2800" dirty="0" smtClean="0">
                <a:solidFill>
                  <a:srgbClr val="FFFFFF"/>
                </a:solidFill>
                <a:latin typeface="Century Gothic" panose="020F0302020204030204"/>
                <a:ea typeface="微软雅黑"/>
                <a:cs typeface="+mn-ea"/>
                <a:sym typeface="+mn-lt"/>
              </a:rPr>
              <a:t>万元芳</a:t>
            </a:r>
            <a:endParaRPr kumimoji="1" lang="en-US" altLang="zh-CN" sz="2800" dirty="0" smtClean="0">
              <a:solidFill>
                <a:srgbClr val="FFFFFF"/>
              </a:solidFill>
              <a:latin typeface="Century Gothic" panose="020F03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1" y="5650580"/>
            <a:ext cx="1028440" cy="5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8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" y="1123576"/>
            <a:ext cx="7985270" cy="44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0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9" y="1137898"/>
            <a:ext cx="7940298" cy="44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5" y="1078807"/>
            <a:ext cx="8230382" cy="462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1009530"/>
            <a:ext cx="7233968" cy="496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89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5382"/>
          <a:stretch/>
        </p:blipFill>
        <p:spPr>
          <a:xfrm>
            <a:off x="4571229" y="1001486"/>
            <a:ext cx="4407308" cy="1994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73" y="1001486"/>
            <a:ext cx="4254179" cy="42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21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6" y="1097838"/>
            <a:ext cx="6953911" cy="39206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997" y="1097838"/>
            <a:ext cx="2055048" cy="18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9" y="991558"/>
            <a:ext cx="7951708" cy="44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8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081796"/>
            <a:ext cx="8048813" cy="45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0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" y="1083343"/>
            <a:ext cx="7992197" cy="44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80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" y="1102472"/>
            <a:ext cx="8065273" cy="45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0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" y="872536"/>
            <a:ext cx="5349769" cy="2924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46" y="1154374"/>
            <a:ext cx="2624887" cy="54580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9" y="4020917"/>
            <a:ext cx="2599888" cy="2591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388" y="4012584"/>
            <a:ext cx="2608220" cy="25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00016"/>
            <a:ext cx="8133590" cy="45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" y="1172594"/>
            <a:ext cx="7734952" cy="43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48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1062520"/>
            <a:ext cx="8156045" cy="45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56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9" y="1090545"/>
            <a:ext cx="7241088" cy="407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6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095049"/>
            <a:ext cx="4534817" cy="4157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71" y="1095048"/>
            <a:ext cx="3935704" cy="23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6" y="1105383"/>
            <a:ext cx="7859108" cy="99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6" y="2321121"/>
            <a:ext cx="7859108" cy="1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1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6" y="970268"/>
            <a:ext cx="4323069" cy="38550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375" y="970268"/>
            <a:ext cx="4677355" cy="26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27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6" y="1053615"/>
            <a:ext cx="2990955" cy="25349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65" y="1053615"/>
            <a:ext cx="3619219" cy="4431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97" y="3654121"/>
            <a:ext cx="3534968" cy="20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8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4" y="1020093"/>
            <a:ext cx="3475376" cy="2651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45" y="3773854"/>
            <a:ext cx="3764952" cy="13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42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57" y="978349"/>
            <a:ext cx="4210235" cy="2014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63" y="978349"/>
            <a:ext cx="4503580" cy="38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5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" y="1057126"/>
            <a:ext cx="7140026" cy="5329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45" y="5878065"/>
            <a:ext cx="904144" cy="5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73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0" y="994367"/>
            <a:ext cx="4700276" cy="2844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" y="1775775"/>
            <a:ext cx="4773552" cy="28233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91" y="994367"/>
            <a:ext cx="4083590" cy="24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7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" y="1071908"/>
            <a:ext cx="4448564" cy="267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10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2" y="1022094"/>
            <a:ext cx="1837089" cy="1838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2" y="2978114"/>
            <a:ext cx="1837089" cy="12284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14" y="1022093"/>
            <a:ext cx="1836752" cy="18385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770" y="1022094"/>
            <a:ext cx="1836752" cy="18385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26" y="1022094"/>
            <a:ext cx="1837090" cy="1838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14" y="2978114"/>
            <a:ext cx="1836752" cy="18385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771" y="2978114"/>
            <a:ext cx="1836752" cy="18385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38" y="2978115"/>
            <a:ext cx="1842377" cy="18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81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28300"/>
            <a:ext cx="7158559" cy="50885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9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6" y="1227909"/>
            <a:ext cx="2412122" cy="40174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04" y="418010"/>
            <a:ext cx="2863216" cy="50901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77" y="1038869"/>
            <a:ext cx="2654880" cy="47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1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7" y="1054142"/>
            <a:ext cx="6005138" cy="47893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47031" y="2456035"/>
            <a:ext cx="3837739" cy="19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1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3" y="344296"/>
            <a:ext cx="858556" cy="482938"/>
          </a:xfrm>
          <a:prstGeom prst="rect">
            <a:avLst/>
          </a:prstGeom>
        </p:spPr>
      </p:pic>
      <p:pic>
        <p:nvPicPr>
          <p:cNvPr id="6" name="微软MPC Intelligent Vehic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4433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96" y="1571532"/>
            <a:ext cx="1828535" cy="1828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86" y="1242415"/>
            <a:ext cx="2486771" cy="2486771"/>
          </a:xfrm>
          <a:prstGeom prst="rect">
            <a:avLst/>
          </a:prstGeo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2137864" y="5117999"/>
            <a:ext cx="4797344" cy="411060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100" dirty="0">
                <a:solidFill>
                  <a:schemeClr val="bg1"/>
                </a:solidFill>
                <a:cs typeface="+mn-ea"/>
                <a:sym typeface="+mn-lt"/>
              </a:rPr>
              <a:t>AG Group </a:t>
            </a:r>
            <a:r>
              <a:rPr kumimoji="1" lang="zh-CN" altLang="en-US" sz="2100" dirty="0">
                <a:solidFill>
                  <a:schemeClr val="bg1"/>
                </a:solidFill>
                <a:cs typeface="+mn-ea"/>
                <a:sym typeface="+mn-lt"/>
              </a:rPr>
              <a:t>万元芳</a:t>
            </a:r>
            <a:endParaRPr kumimoji="1" lang="en-US" altLang="zh-CN" sz="2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2173327" y="3918711"/>
            <a:ext cx="4797344" cy="13463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spcBef>
                <a:spcPts val="0"/>
              </a:spcBef>
            </a:pPr>
            <a:r>
              <a:rPr kumimoji="1" lang="zh-CN" altLang="en-US" sz="6000" smtClean="0">
                <a:solidFill>
                  <a:prstClr val="white"/>
                </a:solidFill>
                <a:cs typeface="+mn-ea"/>
                <a:sym typeface="+mn-lt"/>
              </a:rPr>
              <a:t>感谢支持</a:t>
            </a:r>
            <a:endParaRPr kumimoji="1" lang="en-US" altLang="zh-CN" sz="60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2092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1" y="1101833"/>
            <a:ext cx="7148947" cy="5359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7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" y="1120830"/>
            <a:ext cx="7748746" cy="436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2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3" y="1229571"/>
            <a:ext cx="7719495" cy="43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8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4" y="1093089"/>
            <a:ext cx="8287553" cy="46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123483"/>
            <a:ext cx="8073115" cy="45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3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5978742"/>
            <a:ext cx="858556" cy="4829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" y="1041887"/>
            <a:ext cx="8177349" cy="45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3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42</Words>
  <Application>Microsoft Office PowerPoint</Application>
  <PresentationFormat>全屏显示(4:3)</PresentationFormat>
  <Paragraphs>8</Paragraphs>
  <Slides>37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Century Gothic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永和 王</dc:creator>
  <cp:lastModifiedBy>Browning Wan</cp:lastModifiedBy>
  <cp:revision>35</cp:revision>
  <dcterms:created xsi:type="dcterms:W3CDTF">2015-11-20T08:04:49Z</dcterms:created>
  <dcterms:modified xsi:type="dcterms:W3CDTF">2016-12-02T08:10:04Z</dcterms:modified>
</cp:coreProperties>
</file>